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D3521F"/>
    <a:srgbClr val="B7D1DA"/>
    <a:srgbClr val="405B82"/>
    <a:srgbClr val="B4C2CC"/>
    <a:srgbClr val="D2DDE0"/>
    <a:srgbClr val="ADC0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0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09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4868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5190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3342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5263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55076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0223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606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2734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547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318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144D-8751-47A3-B255-5050D4941C6E}" type="datetimeFigureOut">
              <a:rPr lang="fr-FR" smtClean="0"/>
              <a:pPr/>
              <a:t>22/12/2024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E4F8-C136-4F0A-8EE0-EED4E29659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9629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nnistcsaintes@gmail.com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D683391-3BB1-2E3A-5675-3CF6DF7E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8A076E-1CC8-31DF-FD32-FBCAFA51E4C7}"/>
              </a:ext>
            </a:extLst>
          </p:cNvPr>
          <p:cNvSpPr/>
          <p:nvPr/>
        </p:nvSpPr>
        <p:spPr>
          <a:xfrm rot="422189">
            <a:off x="8721995" y="-67543"/>
            <a:ext cx="296706" cy="7093331"/>
          </a:xfrm>
          <a:prstGeom prst="rect">
            <a:avLst/>
          </a:prstGeom>
          <a:solidFill>
            <a:srgbClr val="405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rgbClr val="ADC0DB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A08C076-09C3-5106-C2D8-51FFDDB509A1}"/>
              </a:ext>
            </a:extLst>
          </p:cNvPr>
          <p:cNvSpPr/>
          <p:nvPr/>
        </p:nvSpPr>
        <p:spPr>
          <a:xfrm rot="393468">
            <a:off x="-189232" y="5869665"/>
            <a:ext cx="10586615" cy="344031"/>
          </a:xfrm>
          <a:prstGeom prst="rect">
            <a:avLst/>
          </a:prstGeom>
          <a:solidFill>
            <a:srgbClr val="405B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100" b="1" dirty="0">
                <a:solidFill>
                  <a:srgbClr val="FBE5D6"/>
                </a:solidFill>
                <a:latin typeface="Agency FB" panose="020B0503020202020204" pitchFamily="34" charset="0"/>
              </a:rPr>
              <a:t>                                                  </a:t>
            </a:r>
            <a:r>
              <a:rPr lang="fr-FR" sz="2100" b="1" dirty="0">
                <a:solidFill>
                  <a:srgbClr val="FBE5D6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tennistcsaintes@gmail.com</a:t>
            </a:r>
            <a:r>
              <a:rPr lang="fr-FR" sz="2100" b="1" dirty="0">
                <a:solidFill>
                  <a:srgbClr val="FBE5D6"/>
                </a:solidFill>
              </a:rPr>
              <a:t> ; Accueil :  </a:t>
            </a:r>
            <a:r>
              <a:rPr lang="fr-FR" sz="2400" b="1" dirty="0">
                <a:solidFill>
                  <a:srgbClr val="FBE5D6"/>
                </a:solidFill>
              </a:rPr>
              <a:t>05.46.93.77.44</a:t>
            </a:r>
            <a:endParaRPr lang="fr-FR" sz="2100" b="1" dirty="0">
              <a:solidFill>
                <a:srgbClr val="FBE5D6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AEF57DBA-FDD5-926E-6E69-E429D4725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9" y="5926905"/>
            <a:ext cx="628270" cy="68795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E3D4FC4-8F90-81A0-947B-871B545EB7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3" y="110313"/>
            <a:ext cx="885748" cy="88574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1122F960-A44D-0361-6501-B399103E6D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54" y="5988186"/>
            <a:ext cx="1346972" cy="83948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55782B4E-BAD3-1E30-03E8-4397B9EE6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16" y="6015987"/>
            <a:ext cx="1069840" cy="6154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147D28B-C3CE-BF50-B0AD-DCE897797413}"/>
              </a:ext>
            </a:extLst>
          </p:cNvPr>
          <p:cNvSpPr/>
          <p:nvPr/>
        </p:nvSpPr>
        <p:spPr>
          <a:xfrm>
            <a:off x="1141591" y="98283"/>
            <a:ext cx="7251517" cy="807913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fr-FR" sz="4800" dirty="0">
                <a:ln w="0">
                  <a:solidFill>
                    <a:srgbClr val="405B82"/>
                  </a:solidFill>
                </a:ln>
                <a:solidFill>
                  <a:srgbClr val="405B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Horaires </a:t>
            </a:r>
            <a:r>
              <a:rPr lang="fr-FR" sz="4800" dirty="0" smtClean="0">
                <a:ln w="0">
                  <a:solidFill>
                    <a:srgbClr val="405B82"/>
                  </a:solidFill>
                </a:ln>
                <a:solidFill>
                  <a:srgbClr val="405B8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d’ouverture</a:t>
            </a:r>
            <a:endParaRPr lang="fr-FR" sz="4800" dirty="0">
              <a:ln w="0">
                <a:solidFill>
                  <a:srgbClr val="405B82"/>
                </a:solidFill>
              </a:ln>
              <a:solidFill>
                <a:srgbClr val="405B8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="" xmlns:a16="http://schemas.microsoft.com/office/drawing/2014/main" id="{32324590-D6D8-FEF8-79AD-4630B413716B}"/>
              </a:ext>
            </a:extLst>
          </p:cNvPr>
          <p:cNvSpPr/>
          <p:nvPr/>
        </p:nvSpPr>
        <p:spPr>
          <a:xfrm>
            <a:off x="8116777" y="146596"/>
            <a:ext cx="367054" cy="355644"/>
          </a:xfrm>
          <a:prstGeom prst="ellipse">
            <a:avLst/>
          </a:prstGeom>
          <a:solidFill>
            <a:srgbClr val="405B8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ADC0DB"/>
                </a:solidFill>
              </a:rPr>
              <a:t>T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="" xmlns:a16="http://schemas.microsoft.com/office/drawing/2014/main" id="{F2670ADB-6A15-7E6E-36F8-3B7C04FBB474}"/>
              </a:ext>
            </a:extLst>
          </p:cNvPr>
          <p:cNvSpPr/>
          <p:nvPr/>
        </p:nvSpPr>
        <p:spPr>
          <a:xfrm>
            <a:off x="8116777" y="527229"/>
            <a:ext cx="367054" cy="35564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="" xmlns:a16="http://schemas.microsoft.com/office/drawing/2014/main" id="{03EF19DA-668D-7A21-41DF-F8F563541331}"/>
              </a:ext>
            </a:extLst>
          </p:cNvPr>
          <p:cNvSpPr/>
          <p:nvPr/>
        </p:nvSpPr>
        <p:spPr>
          <a:xfrm>
            <a:off x="8520701" y="532719"/>
            <a:ext cx="367054" cy="3556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="" xmlns:a16="http://schemas.microsoft.com/office/drawing/2014/main" id="{2D2458C2-9D00-40EF-E498-1D3E03E7DD73}"/>
              </a:ext>
            </a:extLst>
          </p:cNvPr>
          <p:cNvSpPr/>
          <p:nvPr/>
        </p:nvSpPr>
        <p:spPr>
          <a:xfrm>
            <a:off x="8521103" y="146596"/>
            <a:ext cx="367054" cy="355644"/>
          </a:xfrm>
          <a:prstGeom prst="ellipse">
            <a:avLst/>
          </a:prstGeom>
          <a:solidFill>
            <a:srgbClr val="B7D1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265380" y="1339274"/>
          <a:ext cx="6687129" cy="4062632"/>
        </p:xfrm>
        <a:graphic>
          <a:graphicData uri="http://schemas.openxmlformats.org/drawingml/2006/table">
            <a:tbl>
              <a:tblPr/>
              <a:tblGrid>
                <a:gridCol w="1352100"/>
                <a:gridCol w="1352100"/>
                <a:gridCol w="1278729"/>
                <a:gridCol w="1352100"/>
                <a:gridCol w="1352100"/>
              </a:tblGrid>
              <a:tr h="233552"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6" marR="5246" marT="524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Lundi 23 décembre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Lundi 30 décembre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Lundi 6 janvier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Lundi 13 janvier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</a:tr>
              <a:tr h="314128">
                <a:tc>
                  <a:txBody>
                    <a:bodyPr/>
                    <a:lstStyle/>
                    <a:p>
                      <a:pPr algn="l" fontAlgn="t"/>
                      <a:endParaRPr lang="fr-FR" sz="8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5246" marR="5246" marT="5246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Dimanche 29 décembre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Dimanche 5 janvier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Dimanche 12 janvier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Dimanche 19 janvier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LUNDI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14h30-19h30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15h30 - 20h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15h - 20h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MARDI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- 17h30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- 17h30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16h - 20h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MERCREDI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Joyeux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Bonne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- 14h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Noël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Année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13h - 18h30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13h - 20h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JEUDI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13h - 21h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- 20h30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VENDREDI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- 12h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- 21h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- 20h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16h - 21h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SAMEDI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- 13h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- 12h30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- 18h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- 19h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14h30 - 19h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- 19h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2510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DIMANCHE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521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- 13h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9h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9h30 - 13h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06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6" marR="5246" marT="52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14h - 19h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14h - 18h</a:t>
                      </a:r>
                    </a:p>
                  </a:txBody>
                  <a:tcPr marL="5246" marR="5246" marT="52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999498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TM02900720[[fn=Intégral]]</Template>
  <TotalTime>16742</TotalTime>
  <Words>215</Words>
  <Application>Microsoft Office PowerPoint</Application>
  <PresentationFormat>Affichage à l'écran (4:3)</PresentationFormat>
  <Paragraphs>77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Damien Estrade</dc:creator>
  <cp:lastModifiedBy>Portable ESTRADE</cp:lastModifiedBy>
  <cp:revision>16</cp:revision>
  <dcterms:created xsi:type="dcterms:W3CDTF">2024-02-14T15:18:30Z</dcterms:created>
  <dcterms:modified xsi:type="dcterms:W3CDTF">2024-12-23T07:49:36Z</dcterms:modified>
</cp:coreProperties>
</file>